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6" r:id="rId12"/>
    <p:sldId id="267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71" r:id="rId22"/>
    <p:sldId id="257" r:id="rId23"/>
    <p:sldId id="280" r:id="rId24"/>
    <p:sldId id="281" r:id="rId25"/>
    <p:sldId id="282" r:id="rId26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113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931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13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64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727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49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43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127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93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920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73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7166-7B6F-4197-AF3B-49B7C01D24A3}" type="datetimeFigureOut">
              <a:rPr lang="fr-CA" smtClean="0"/>
              <a:t>2015-04-09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6B86-96E7-40ED-A6B7-631DA32E0E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9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85763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rgbClr val="1D27F5"/>
                </a:solidFill>
              </a:rPr>
              <a:t>Brunch de fermeture</a:t>
            </a:r>
            <a:br>
              <a:rPr lang="fr-CA" b="1" dirty="0" smtClean="0">
                <a:solidFill>
                  <a:srgbClr val="1D27F5"/>
                </a:solidFill>
              </a:rPr>
            </a:br>
            <a:r>
              <a:rPr lang="fr-CA" b="1" dirty="0" smtClean="0">
                <a:solidFill>
                  <a:srgbClr val="1D27F5"/>
                </a:solidFill>
              </a:rPr>
              <a:t>du 25</a:t>
            </a:r>
            <a:r>
              <a:rPr lang="fr-CA" b="1" baseline="30000" dirty="0" smtClean="0">
                <a:solidFill>
                  <a:srgbClr val="1D27F5"/>
                </a:solidFill>
              </a:rPr>
              <a:t>e</a:t>
            </a:r>
            <a:r>
              <a:rPr lang="fr-CA" b="1" dirty="0" smtClean="0">
                <a:solidFill>
                  <a:srgbClr val="1D27F5"/>
                </a:solidFill>
              </a:rPr>
              <a:t> anniversaire</a:t>
            </a:r>
            <a:br>
              <a:rPr lang="fr-CA" b="1" dirty="0" smtClean="0">
                <a:solidFill>
                  <a:srgbClr val="1D27F5"/>
                </a:solidFill>
              </a:rPr>
            </a:br>
            <a:r>
              <a:rPr lang="fr-CA" b="1" dirty="0" smtClean="0">
                <a:solidFill>
                  <a:srgbClr val="1D27F5"/>
                </a:solidFill>
              </a:rPr>
              <a:t> de</a:t>
            </a:r>
            <a:br>
              <a:rPr lang="fr-CA" b="1" dirty="0" smtClean="0">
                <a:solidFill>
                  <a:srgbClr val="1D27F5"/>
                </a:solidFill>
              </a:rPr>
            </a:br>
            <a:r>
              <a:rPr lang="fr-CA" b="1" dirty="0" smtClean="0">
                <a:solidFill>
                  <a:srgbClr val="1D27F5"/>
                </a:solidFill>
              </a:rPr>
              <a:t>l’Association des Familles Messier</a:t>
            </a:r>
            <a:endParaRPr lang="fr-CA" b="1" dirty="0">
              <a:solidFill>
                <a:srgbClr val="1D27F5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3240360" cy="1752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CA" sz="2800" b="1" dirty="0" smtClean="0">
                <a:solidFill>
                  <a:srgbClr val="1D27F5"/>
                </a:solidFill>
              </a:rPr>
              <a:t>1 février 2015</a:t>
            </a:r>
          </a:p>
          <a:p>
            <a:pPr>
              <a:lnSpc>
                <a:spcPct val="120000"/>
              </a:lnSpc>
            </a:pPr>
            <a:r>
              <a:rPr lang="fr-CA" sz="2800" b="1" dirty="0" smtClean="0">
                <a:solidFill>
                  <a:srgbClr val="1D27F5"/>
                </a:solidFill>
              </a:rPr>
              <a:t>Ferme Équinoxe</a:t>
            </a:r>
          </a:p>
          <a:p>
            <a:pPr>
              <a:lnSpc>
                <a:spcPct val="120000"/>
              </a:lnSpc>
            </a:pPr>
            <a:r>
              <a:rPr lang="fr-CA" sz="2800" b="1" dirty="0" smtClean="0">
                <a:solidFill>
                  <a:srgbClr val="1D27F5"/>
                </a:solidFill>
              </a:rPr>
              <a:t>St-Pie-de-Bagot, QC</a:t>
            </a:r>
            <a:endParaRPr lang="fr-CA" sz="2800" b="1" dirty="0">
              <a:solidFill>
                <a:srgbClr val="1D27F5"/>
              </a:solidFill>
            </a:endParaRPr>
          </a:p>
        </p:txBody>
      </p:sp>
      <p:pic>
        <p:nvPicPr>
          <p:cNvPr id="4" name="Image 3" descr="IMG_64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712"/>
            <a:ext cx="5292080" cy="351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6000">
        <p:cut/>
      </p:transition>
    </mc:Choice>
    <mc:Fallback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59211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365866" y="6500163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table des desserts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76520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403648" y="648866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Geneviève, Marc et Réal Messier se dirigent vers le buffet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573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6000">
        <p14:flas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34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043608" y="64886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Trois générations participent au brunch : Marc, Marcel et Réal Messier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15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68660" y="6507463"/>
            <a:ext cx="8406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La présentation du gâteau de fête par Marc Lambert accompagné de Noémie et Jeannine Messier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37567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>
        <p:checker/>
      </p:transition>
    </mc:Choice>
    <mc:Fallback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05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627784" y="64886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… présentation du gâteau à Réal…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5317737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23528" y="528229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et à Jean-Marie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213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07504" y="364502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Jean-Marie Messier nous présente quelques pièces de son répertoire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183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51520" y="526873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Les jubilaires, Réal et Jean-Marie Messier, accompagnés du président de l’Association, Richard Leonardo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6000">
        <p14:glitter pattern="hexagon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2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475656" y="646906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Richard Leonardo, président, souhaite la bienvenue aux participants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40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4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51520" y="536295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1D27F5"/>
                </a:solidFill>
              </a:rPr>
              <a:t>Les gagnantes des prix de présence, Mariette Messier et Pauline St-</a:t>
            </a:r>
            <a:r>
              <a:rPr lang="fr-CA" dirty="0" err="1" smtClean="0">
                <a:solidFill>
                  <a:srgbClr val="1D27F5"/>
                </a:solidFill>
              </a:rPr>
              <a:t>Onge</a:t>
            </a:r>
            <a:r>
              <a:rPr lang="fr-CA" dirty="0" smtClean="0">
                <a:solidFill>
                  <a:srgbClr val="1D27F5"/>
                </a:solidFill>
              </a:rPr>
              <a:t>, accompagnées de Richard Leonardo</a:t>
            </a:r>
            <a:endParaRPr lang="fr-CA" dirty="0">
              <a:solidFill>
                <a:srgbClr val="1D27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6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115616" y="64886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Réal Messier et sa petite-fille, Caroline Messier, photographe d’un jour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6160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6000">
        <p14:switch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2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043608" y="64184"/>
            <a:ext cx="768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1D27F5"/>
                </a:solidFill>
              </a:rPr>
              <a:t>Richard Leonardo, président, remercie les propriétaires de la Ferme Équinoxe, Marc Lambert et Jeannine Messier</a:t>
            </a:r>
            <a:endParaRPr lang="fr-CA" dirty="0">
              <a:solidFill>
                <a:srgbClr val="1D27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8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flip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4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28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4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5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14:prism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4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67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6021288"/>
            <a:ext cx="7632848" cy="83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869064" y="6145897"/>
            <a:ext cx="740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Richard Leonardo, Lucie Marcil, Réjean et Réal Messier, Michèle Desrosiers, Jean-Marie et Carole Messier entourent Lise Gaudreau et Camille Messier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6899892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2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19672" y="6093296"/>
            <a:ext cx="5760640" cy="76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1691680" y="614589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Alain Messier, Richard Leonardo, Serge Gosselin, Francine Joubert, Monique Jacques, Paul Rolland et David Messier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427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2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699791" y="6187193"/>
            <a:ext cx="5040561" cy="67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3059832" y="6187193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Lise Gaudreau, Camille, Antonine et Réjean Messier, Lucie Marcil et Jean-Claude Messier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236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2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88502" y="5934670"/>
            <a:ext cx="547260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722917" y="5934670"/>
            <a:ext cx="5403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Jean-Marie Messier, Annette et Louise Roy, Daniel Morin, Doris et Carole Messier, Pauline Roy, Marie-Paule Messier et Paul </a:t>
            </a:r>
            <a:r>
              <a:rPr lang="fr-CA" dirty="0" err="1" smtClean="0"/>
              <a:t>Coutu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5500666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63688" y="5661248"/>
            <a:ext cx="6120679" cy="118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1763688" y="57332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Serge Mercier, Yvette Dumont, Johanne </a:t>
            </a:r>
            <a:r>
              <a:rPr lang="fr-CA" dirty="0" err="1" smtClean="0"/>
              <a:t>Dulude</a:t>
            </a:r>
            <a:r>
              <a:rPr lang="fr-CA" dirty="0" smtClean="0"/>
              <a:t>, Geneviève et Richard Messier, Huguette </a:t>
            </a:r>
            <a:r>
              <a:rPr lang="fr-CA" dirty="0" err="1" smtClean="0"/>
              <a:t>Laliberté</a:t>
            </a:r>
            <a:r>
              <a:rPr lang="fr-CA" dirty="0" smtClean="0"/>
              <a:t>, Ernest Bernier, Pauline St-</a:t>
            </a:r>
            <a:r>
              <a:rPr lang="fr-CA" dirty="0" err="1" smtClean="0"/>
              <a:t>Onge</a:t>
            </a:r>
            <a:r>
              <a:rPr lang="fr-CA" dirty="0" smtClean="0"/>
              <a:t>, Charles, Marc et Marcel Messier, Michèle Desrosiers et Réal Messier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16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55576" y="5898496"/>
            <a:ext cx="6120679" cy="959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971600" y="5898497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Gisèle Nault, Yvon </a:t>
            </a:r>
            <a:r>
              <a:rPr lang="fr-CA" dirty="0" err="1" smtClean="0"/>
              <a:t>Arel</a:t>
            </a:r>
            <a:r>
              <a:rPr lang="fr-CA" dirty="0" smtClean="0"/>
              <a:t>, Claire et Mariette Messier, Pauline St-</a:t>
            </a:r>
            <a:r>
              <a:rPr lang="fr-CA" dirty="0" err="1" smtClean="0"/>
              <a:t>Onge</a:t>
            </a:r>
            <a:r>
              <a:rPr lang="fr-CA" dirty="0" smtClean="0"/>
              <a:t>, Charles Messier et Richard Messier, Huguette </a:t>
            </a:r>
            <a:r>
              <a:rPr lang="fr-CA" dirty="0" err="1" smtClean="0"/>
              <a:t>Laliberté</a:t>
            </a:r>
            <a:r>
              <a:rPr lang="fr-CA" dirty="0" smtClean="0"/>
              <a:t>, Ernest Bernier, Yvette Messier et Lise </a:t>
            </a:r>
            <a:r>
              <a:rPr lang="fr-CA" dirty="0" err="1" smtClean="0"/>
              <a:t>Ferron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339697"/>
      </p:ext>
    </p:extLst>
  </p:cSld>
  <p:clrMapOvr>
    <a:masterClrMapping/>
  </p:clrMapOvr>
  <p:transition spd="slow" advClick="0" advTm="6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63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059832" y="648988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Des mets pour tous les goûts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726905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300</Words>
  <Application>Microsoft Office PowerPoint</Application>
  <PresentationFormat>Affichage à l'écran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Brunch de fermeture du 25e anniversaire  de l’Association des Familles Messier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Brunch de fermeture du 25e anniversaire  de l’Association des Familles Messier</dc:title>
  <dc:creator>Réjean Messier</dc:creator>
  <cp:lastModifiedBy>Réjean Messier</cp:lastModifiedBy>
  <cp:revision>9</cp:revision>
  <dcterms:created xsi:type="dcterms:W3CDTF">2015-04-09T23:58:55Z</dcterms:created>
  <dcterms:modified xsi:type="dcterms:W3CDTF">2015-04-10T01:23:43Z</dcterms:modified>
</cp:coreProperties>
</file>